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56" r:id="rId2"/>
    <p:sldId id="308" r:id="rId3"/>
    <p:sldId id="331" r:id="rId4"/>
    <p:sldId id="335" r:id="rId5"/>
    <p:sldId id="332" r:id="rId6"/>
    <p:sldId id="313" r:id="rId7"/>
    <p:sldId id="304" r:id="rId8"/>
    <p:sldId id="327" r:id="rId9"/>
    <p:sldId id="303" r:id="rId10"/>
    <p:sldId id="328" r:id="rId11"/>
    <p:sldId id="329" r:id="rId12"/>
    <p:sldId id="330" r:id="rId13"/>
    <p:sldId id="334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82555" autoAdjust="0"/>
  </p:normalViewPr>
  <p:slideViewPr>
    <p:cSldViewPr snapToGrid="0">
      <p:cViewPr varScale="1">
        <p:scale>
          <a:sx n="72" d="100"/>
          <a:sy n="72" d="100"/>
        </p:scale>
        <p:origin x="159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64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0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4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23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1820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9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7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1820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9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1820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9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0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7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9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45B7-6F5A-4814-9820-2C919E00AC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6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6/12/2024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F06BC4-8A1B-9640-1E5A-5751836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5300" dirty="0"/>
              <a:t>Management –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sz="3800" dirty="0"/>
              <a:t>Training and Professional Development for New and Seasoned Employees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9B384AB-6266-96A5-BC47-A5828D3C2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Sherry Zou, Housing Programs Manager</a:t>
            </a:r>
          </a:p>
          <a:p>
            <a:pPr algn="l"/>
            <a:r>
              <a:rPr lang="en-US" dirty="0"/>
              <a:t>City of Quincy, Massachusetts</a:t>
            </a:r>
          </a:p>
          <a:p>
            <a:pPr algn="l"/>
            <a:r>
              <a:rPr lang="en-US" sz="1500" dirty="0"/>
              <a:t>June 14, 2024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718ABF8-07F5-4CCF-5E32-0D556712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4" y="2722210"/>
            <a:ext cx="3765692" cy="14215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F8FB2B-0834-4E69-81CF-5D187DC0C246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75CB4BAC-AF9E-AFEB-A25A-AC86399211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3" y="5839683"/>
            <a:ext cx="1698968" cy="7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Housing Rehab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0" y="1611498"/>
            <a:ext cx="11470457" cy="52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Housing Rehab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98" y="1268361"/>
            <a:ext cx="9852802" cy="55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Housing Rehab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95" y="1297858"/>
            <a:ext cx="9832220" cy="55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DON’Ts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1665" y="1557383"/>
            <a:ext cx="10913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Favoritism</a:t>
            </a:r>
            <a:endParaRPr lang="en-US" sz="3000" dirty="0">
              <a:solidFill>
                <a:srgbClr val="23182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Information Overload</a:t>
            </a:r>
            <a:endParaRPr lang="en-US" sz="3000" dirty="0">
              <a:solidFill>
                <a:srgbClr val="23182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One-way conversations</a:t>
            </a:r>
            <a:endParaRPr lang="en-US" sz="3000" dirty="0">
              <a:solidFill>
                <a:srgbClr val="231820"/>
              </a:solidFill>
              <a:latin typeface="Google Sans"/>
            </a:endParaRPr>
          </a:p>
          <a:p>
            <a:r>
              <a:rPr lang="en-US" sz="3000" dirty="0">
                <a:solidFill>
                  <a:srgbClr val="231820"/>
                </a:solidFill>
                <a:latin typeface="Google Sans"/>
              </a:rPr>
              <a:t> </a:t>
            </a:r>
            <a:endParaRPr lang="en-US" sz="3000" b="0" i="0" dirty="0">
              <a:solidFill>
                <a:srgbClr val="231820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298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B41-E1F5-459C-A249-BB892249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/>
              <a:t>Thank You!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3300" dirty="0"/>
              <a:t>Contact:</a:t>
            </a:r>
            <a:br>
              <a:rPr lang="en-US" sz="3300" dirty="0"/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Sherry Zou</a:t>
            </a:r>
            <a:br>
              <a:rPr lang="en-US" sz="3300" dirty="0"/>
            </a:br>
            <a:r>
              <a:rPr lang="en-US" sz="3300" dirty="0"/>
              <a:t>szou@quincyma.gov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CF3A84AC-2983-02D0-0465-C3DAB44C88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" y="5854111"/>
            <a:ext cx="1698968" cy="788578"/>
          </a:xfrm>
          <a:prstGeom prst="rect">
            <a:avLst/>
          </a:prstGeom>
        </p:spPr>
      </p:pic>
      <p:pic>
        <p:nvPicPr>
          <p:cNvPr id="4098" name="Picture 2" descr="The Paradox of Employee Training: A Strategic Perspective on Investing in  Talen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86" y="1439752"/>
            <a:ext cx="5191585" cy="52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Trainings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6" name="Content Placeholder 11" descr="A close-up of a building&#10;&#10;Description automatically generated">
            <a:extLst>
              <a:ext uri="{FF2B5EF4-FFF2-40B4-BE49-F238E27FC236}">
                <a16:creationId xmlns:a16="http://schemas.microsoft.com/office/drawing/2014/main" id="{B0D783E5-4B27-E0E3-AE7A-B133DCD9E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9" y="-210065"/>
            <a:ext cx="11901201" cy="7068065"/>
          </a:xfrm>
        </p:spPr>
      </p:pic>
    </p:spTree>
    <p:extLst>
      <p:ext uri="{BB962C8B-B14F-4D97-AF65-F5344CB8AC3E}">
        <p14:creationId xmlns:p14="http://schemas.microsoft.com/office/powerpoint/2010/main" val="5564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25" y="0"/>
            <a:ext cx="5722908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Types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0368" y="1270000"/>
            <a:ext cx="109138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1820"/>
                </a:solidFill>
                <a:latin typeface="Google Sans"/>
              </a:rPr>
              <a:t>Onboarding </a:t>
            </a: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Training</a:t>
            </a:r>
            <a:br>
              <a:rPr lang="en-US" sz="3000" dirty="0" smtClean="0">
                <a:solidFill>
                  <a:srgbClr val="231820"/>
                </a:solidFill>
                <a:latin typeface="Google Sans"/>
              </a:rPr>
            </a:br>
            <a:endParaRPr lang="en-US" sz="3000" dirty="0">
              <a:solidFill>
                <a:srgbClr val="23182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Ongoing Employee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Mentoring	</a:t>
            </a:r>
            <a:endParaRPr lang="en-US" sz="3000" dirty="0">
              <a:solidFill>
                <a:srgbClr val="231820"/>
              </a:solidFill>
              <a:latin typeface="Google San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Coaching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1820"/>
                </a:solidFill>
                <a:latin typeface="Google Sans"/>
              </a:rPr>
              <a:t>Management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1820"/>
                </a:solidFill>
                <a:latin typeface="Google Sans"/>
              </a:rPr>
              <a:t>Video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231820"/>
                </a:solidFill>
                <a:latin typeface="Google Sans"/>
              </a:rPr>
              <a:t>Classroom </a:t>
            </a: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training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231820"/>
              </a:solidFill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Transitional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Job </a:t>
            </a:r>
            <a:r>
              <a:rPr lang="en-US" sz="3000" dirty="0">
                <a:solidFill>
                  <a:srgbClr val="231820"/>
                </a:solidFill>
                <a:latin typeface="Google Sans"/>
              </a:rPr>
              <a:t>shadowing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231820"/>
                </a:solidFill>
                <a:latin typeface="Google Sans"/>
              </a:rPr>
              <a:t>Cross-training</a:t>
            </a:r>
            <a:endParaRPr lang="en-US" sz="3000" dirty="0">
              <a:solidFill>
                <a:srgbClr val="231820"/>
              </a:solidFill>
              <a:latin typeface="Google Sans"/>
            </a:endParaRPr>
          </a:p>
          <a:p>
            <a:r>
              <a:rPr lang="en-US" sz="3000" dirty="0">
                <a:solidFill>
                  <a:srgbClr val="231820"/>
                </a:solidFill>
                <a:latin typeface="Google Sans"/>
              </a:rPr>
              <a:t> </a:t>
            </a:r>
            <a:endParaRPr lang="en-US" sz="3000" b="0" i="0" dirty="0">
              <a:solidFill>
                <a:srgbClr val="231820"/>
              </a:solidFill>
              <a:effectLst/>
              <a:latin typeface="Google Sans"/>
            </a:endParaRPr>
          </a:p>
        </p:txBody>
      </p:sp>
      <p:pic>
        <p:nvPicPr>
          <p:cNvPr id="2050" name="Picture 2" descr="Train For Success: A List Of Training Programs For, 41% 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93" y="4316988"/>
            <a:ext cx="5015099" cy="25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9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Trainings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BFC3DE18-0A3F-AFBA-AD1A-4778B8D3F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272746"/>
            <a:ext cx="5522103" cy="5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19" name="Picture 18" descr="A person looking at a training&#10;&#10;Description automatically generated">
            <a:extLst>
              <a:ext uri="{FF2B5EF4-FFF2-40B4-BE49-F238E27FC236}">
                <a16:creationId xmlns:a16="http://schemas.microsoft.com/office/drawing/2014/main" id="{D5280B55-90E4-884E-A7EF-CA9FB7403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308481"/>
            <a:ext cx="8909221" cy="54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10" name="Picture 9" descr="A website page of a home inspection training&#10;&#10;Description automatically generated">
            <a:extLst>
              <a:ext uri="{FF2B5EF4-FFF2-40B4-BE49-F238E27FC236}">
                <a16:creationId xmlns:a16="http://schemas.microsoft.com/office/drawing/2014/main" id="{2EA1C25E-9FB4-3D97-DB94-54ADB5315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37" y="0"/>
            <a:ext cx="9808263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8D3F5-A964-4C21-9756-384CFEC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0415" y="6221821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https://ieetraining.com/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" y="-1"/>
            <a:ext cx="12160339" cy="55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A5E-0DCA-40CA-A23E-CD7D2717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Housing Rehab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F11C-7E6B-4F85-BD43-859AC9FB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27" y="2045494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849811A0-52F2-5043-8676-4C42AD872A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3" y="5835835"/>
            <a:ext cx="1698968" cy="78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9723"/>
            <a:ext cx="8483600" cy="5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81</Words>
  <Application>Microsoft Office PowerPoint</Application>
  <PresentationFormat>Widescreen</PresentationFormat>
  <Paragraphs>55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Google Sans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Management – Training and Professional Development for New and Seasoned Employees</vt:lpstr>
      <vt:lpstr>The Trainings</vt:lpstr>
      <vt:lpstr>PowerPoint Presentation</vt:lpstr>
      <vt:lpstr>Training Types</vt:lpstr>
      <vt:lpstr>The Trainings</vt:lpstr>
      <vt:lpstr>The Purpose</vt:lpstr>
      <vt:lpstr>PowerPoint Presentation</vt:lpstr>
      <vt:lpstr>PowerPoint Presentation</vt:lpstr>
      <vt:lpstr>Example: Housing Rehab</vt:lpstr>
      <vt:lpstr>Example: Housing Rehab</vt:lpstr>
      <vt:lpstr>Example: Housing Rehab</vt:lpstr>
      <vt:lpstr>Example: Housing Rehab</vt:lpstr>
      <vt:lpstr>Training DON’Ts</vt:lpstr>
      <vt:lpstr>Thank You!   Contact:  Sherry Zou szou@quincyma.gov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Sherry Zou</cp:lastModifiedBy>
  <cp:revision>89</cp:revision>
  <dcterms:created xsi:type="dcterms:W3CDTF">2020-06-19T19:41:10Z</dcterms:created>
  <dcterms:modified xsi:type="dcterms:W3CDTF">2024-06-13T01:52:21Z</dcterms:modified>
</cp:coreProperties>
</file>